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6447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942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2522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833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9123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5876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3035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51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6662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105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4624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21F11-FF78-4C54-9BCB-8075FEF8847F}" type="datetimeFigureOut">
              <a:rPr lang="he-IL" smtClean="0"/>
              <a:t>כ"א/תמוז/תש"פ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0473-4933-4509-8778-0DB9EC10CB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982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926" y="-1"/>
            <a:ext cx="5476775" cy="6881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641787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‫הצגה על המסך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Company>מועצה אזורית מטה יהודה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admin</dc:creator>
  <cp:lastModifiedBy>admin</cp:lastModifiedBy>
  <cp:revision>1</cp:revision>
  <dcterms:created xsi:type="dcterms:W3CDTF">2020-07-13T10:29:58Z</dcterms:created>
  <dcterms:modified xsi:type="dcterms:W3CDTF">2020-07-13T10:30:29Z</dcterms:modified>
</cp:coreProperties>
</file>