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35BF-51F9-4D29-AB32-B2B6036672A9}" type="datetimeFigureOut">
              <a:rPr lang="he-IL" smtClean="0"/>
              <a:t>כ'/תמוז/תש"פ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D73A-1C4C-43F2-9D7E-BCF360D87B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9244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35BF-51F9-4D29-AB32-B2B6036672A9}" type="datetimeFigureOut">
              <a:rPr lang="he-IL" smtClean="0"/>
              <a:t>כ'/תמוז/תש"פ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D73A-1C4C-43F2-9D7E-BCF360D87B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325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35BF-51F9-4D29-AB32-B2B6036672A9}" type="datetimeFigureOut">
              <a:rPr lang="he-IL" smtClean="0"/>
              <a:t>כ'/תמוז/תש"פ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D73A-1C4C-43F2-9D7E-BCF360D87B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9325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35BF-51F9-4D29-AB32-B2B6036672A9}" type="datetimeFigureOut">
              <a:rPr lang="he-IL" smtClean="0"/>
              <a:t>כ'/תמוז/תש"פ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D73A-1C4C-43F2-9D7E-BCF360D87B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877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35BF-51F9-4D29-AB32-B2B6036672A9}" type="datetimeFigureOut">
              <a:rPr lang="he-IL" smtClean="0"/>
              <a:t>כ'/תמוז/תש"פ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D73A-1C4C-43F2-9D7E-BCF360D87B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442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35BF-51F9-4D29-AB32-B2B6036672A9}" type="datetimeFigureOut">
              <a:rPr lang="he-IL" smtClean="0"/>
              <a:t>כ'/תמוז/תש"פ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D73A-1C4C-43F2-9D7E-BCF360D87B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607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35BF-51F9-4D29-AB32-B2B6036672A9}" type="datetimeFigureOut">
              <a:rPr lang="he-IL" smtClean="0"/>
              <a:t>כ'/תמוז/תש"פ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D73A-1C4C-43F2-9D7E-BCF360D87B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9717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35BF-51F9-4D29-AB32-B2B6036672A9}" type="datetimeFigureOut">
              <a:rPr lang="he-IL" smtClean="0"/>
              <a:t>כ'/תמוז/תש"פ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D73A-1C4C-43F2-9D7E-BCF360D87B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44146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35BF-51F9-4D29-AB32-B2B6036672A9}" type="datetimeFigureOut">
              <a:rPr lang="he-IL" smtClean="0"/>
              <a:t>כ'/תמוז/תש"פ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D73A-1C4C-43F2-9D7E-BCF360D87B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927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35BF-51F9-4D29-AB32-B2B6036672A9}" type="datetimeFigureOut">
              <a:rPr lang="he-IL" smtClean="0"/>
              <a:t>כ'/תמוז/תש"פ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D73A-1C4C-43F2-9D7E-BCF360D87B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2300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35BF-51F9-4D29-AB32-B2B6036672A9}" type="datetimeFigureOut">
              <a:rPr lang="he-IL" smtClean="0"/>
              <a:t>כ'/תמוז/תש"פ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D73A-1C4C-43F2-9D7E-BCF360D87B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129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735BF-51F9-4D29-AB32-B2B6036672A9}" type="datetimeFigureOut">
              <a:rPr lang="he-IL" smtClean="0"/>
              <a:t>כ'/תמוז/תש"פ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0D73A-1C4C-43F2-9D7E-BCF360D87B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912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130870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‫הצגה על המסך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Company>מועצה אזורית מטה יהודה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admin</dc:creator>
  <cp:lastModifiedBy>admin</cp:lastModifiedBy>
  <cp:revision>1</cp:revision>
  <dcterms:created xsi:type="dcterms:W3CDTF">2020-07-12T12:23:52Z</dcterms:created>
  <dcterms:modified xsi:type="dcterms:W3CDTF">2020-07-12T12:25:15Z</dcterms:modified>
</cp:coreProperties>
</file>