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 varScale="1">
        <p:scale>
          <a:sx n="110" d="100"/>
          <a:sy n="110" d="100"/>
        </p:scale>
        <p:origin x="-1692" y="-3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902980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1434691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487061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54601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4916499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4877510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389090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152282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4006458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9761027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20937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EFC67E-8FD0-4122-8CF6-B1BE215DAEAA}" type="datetimeFigureOut">
              <a:rPr lang="he-IL" smtClean="0"/>
              <a:t>ד'/סיון/תש"פ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A52F9D-9736-4253-A127-D33E92AF7A10}" type="slidenum">
              <a:rPr lang="he-IL" smtClean="0"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2795857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79512" y="404665"/>
            <a:ext cx="6836296" cy="1440160"/>
          </a:xfr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/>
          <a:lstStyle/>
          <a:p>
            <a:r>
              <a:rPr lang="he-IL" b="1" dirty="0" smtClean="0"/>
              <a:t>תהליכי בניית תמונת עתיד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he-IL" b="1" dirty="0" smtClean="0"/>
              <a:t> ליום שאחרי</a:t>
            </a:r>
            <a:endParaRPr lang="he-IL" b="1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6020071" y="2215394"/>
            <a:ext cx="2768352" cy="20518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he-IL" dirty="0" smtClean="0">
              <a:solidFill>
                <a:schemeClr val="bg1"/>
              </a:solidFill>
            </a:endParaRPr>
          </a:p>
          <a:p>
            <a:r>
              <a:rPr lang="he-IL" sz="2800" b="1" dirty="0">
                <a:solidFill>
                  <a:schemeClr val="bg1"/>
                </a:solidFill>
              </a:rPr>
              <a:t>הערכת עובד </a:t>
            </a:r>
            <a:r>
              <a:rPr lang="he-IL" sz="2800" b="1" dirty="0" smtClean="0">
                <a:solidFill>
                  <a:schemeClr val="bg1"/>
                </a:solidFill>
              </a:rPr>
              <a:t>ומשוב</a:t>
            </a:r>
            <a:endParaRPr lang="he-IL" sz="1500" b="1" dirty="0">
              <a:solidFill>
                <a:schemeClr val="bg1"/>
              </a:solidFill>
            </a:endParaRPr>
          </a:p>
        </p:txBody>
      </p:sp>
      <p:sp>
        <p:nvSpPr>
          <p:cNvPr id="4" name="כותרת משנה 2"/>
          <p:cNvSpPr txBox="1">
            <a:spLocks/>
          </p:cNvSpPr>
          <p:nvPr/>
        </p:nvSpPr>
        <p:spPr>
          <a:xfrm>
            <a:off x="3278823" y="2209312"/>
            <a:ext cx="2741247" cy="20579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1">
            <a:normAutofit fontScale="92500" lnSpcReduction="10000"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e-IL" sz="3800" b="1" dirty="0" smtClean="0">
                <a:solidFill>
                  <a:schemeClr val="accent3">
                    <a:lumMod val="50000"/>
                  </a:schemeClr>
                </a:solidFill>
              </a:rPr>
              <a:t>בניית מערך מתנדבים לוותיקים</a:t>
            </a:r>
            <a:endParaRPr lang="he-IL" sz="2000" b="1" dirty="0" smtClean="0"/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3203848" y="4261870"/>
            <a:ext cx="2806330" cy="204717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2800" dirty="0" smtClean="0">
              <a:solidFill>
                <a:schemeClr val="bg1"/>
              </a:solidFill>
            </a:endParaRPr>
          </a:p>
          <a:p>
            <a:r>
              <a:rPr lang="he-IL" sz="2800" b="1" dirty="0">
                <a:solidFill>
                  <a:schemeClr val="bg1"/>
                </a:solidFill>
              </a:rPr>
              <a:t>יריד "מטה יהודה</a:t>
            </a:r>
            <a:r>
              <a:rPr lang="he-IL" sz="2800" b="1" dirty="0" smtClean="0">
                <a:solidFill>
                  <a:schemeClr val="bg1"/>
                </a:solidFill>
              </a:rPr>
              <a:t>" + </a:t>
            </a:r>
            <a:r>
              <a:rPr lang="en-US" sz="2800" b="1" dirty="0" smtClean="0">
                <a:solidFill>
                  <a:schemeClr val="bg1"/>
                </a:solidFill>
              </a:rPr>
              <a:t/>
            </a:r>
            <a:br>
              <a:rPr lang="en-US" sz="2800" b="1" dirty="0" smtClean="0">
                <a:solidFill>
                  <a:schemeClr val="bg1"/>
                </a:solidFill>
              </a:rPr>
            </a:br>
            <a:r>
              <a:rPr lang="he-IL" sz="2800" b="1" dirty="0" smtClean="0">
                <a:solidFill>
                  <a:schemeClr val="bg1"/>
                </a:solidFill>
              </a:rPr>
              <a:t>סל תוצרת מקומית </a:t>
            </a:r>
            <a:endParaRPr lang="he-IL" sz="2800" b="1" dirty="0">
              <a:solidFill>
                <a:schemeClr val="bg1"/>
              </a:solidFill>
            </a:endParaRPr>
          </a:p>
        </p:txBody>
      </p:sp>
      <p:sp>
        <p:nvSpPr>
          <p:cNvPr id="5" name="כותרת משנה 2"/>
          <p:cNvSpPr txBox="1">
            <a:spLocks/>
          </p:cNvSpPr>
          <p:nvPr/>
        </p:nvSpPr>
        <p:spPr>
          <a:xfrm>
            <a:off x="6010178" y="4267250"/>
            <a:ext cx="2785411" cy="20364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e-IL" sz="3500" b="1" dirty="0">
                <a:solidFill>
                  <a:schemeClr val="accent3">
                    <a:lumMod val="50000"/>
                  </a:schemeClr>
                </a:solidFill>
              </a:rPr>
              <a:t>צוות ליווי </a:t>
            </a:r>
            <a:r>
              <a:rPr lang="he-IL" sz="3500" b="1" dirty="0" smtClean="0">
                <a:solidFill>
                  <a:schemeClr val="accent3">
                    <a:lumMod val="50000"/>
                  </a:schemeClr>
                </a:solidFill>
              </a:rPr>
              <a:t>עסקי</a:t>
            </a:r>
            <a:endParaRPr lang="he-IL" sz="1900" b="1" dirty="0" smtClean="0"/>
          </a:p>
        </p:txBody>
      </p:sp>
      <p:sp>
        <p:nvSpPr>
          <p:cNvPr id="7" name="כותרת משנה 2"/>
          <p:cNvSpPr txBox="1">
            <a:spLocks/>
          </p:cNvSpPr>
          <p:nvPr/>
        </p:nvSpPr>
        <p:spPr>
          <a:xfrm>
            <a:off x="528831" y="4267250"/>
            <a:ext cx="2741247" cy="204717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e-IL" sz="4800" dirty="0" smtClean="0">
                <a:solidFill>
                  <a:srgbClr val="FF0000"/>
                </a:solidFill>
              </a:rPr>
              <a:t>מה עוד?</a:t>
            </a:r>
            <a:endParaRPr lang="he-IL" sz="4800" dirty="0" smtClean="0">
              <a:solidFill>
                <a:srgbClr val="FF0000"/>
              </a:solidFill>
            </a:endParaRPr>
          </a:p>
        </p:txBody>
      </p:sp>
      <p:sp>
        <p:nvSpPr>
          <p:cNvPr id="8" name="כותרת משנה 2"/>
          <p:cNvSpPr txBox="1">
            <a:spLocks/>
          </p:cNvSpPr>
          <p:nvPr/>
        </p:nvSpPr>
        <p:spPr>
          <a:xfrm>
            <a:off x="538764" y="2220071"/>
            <a:ext cx="2731313" cy="204717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2800" dirty="0" smtClean="0">
              <a:solidFill>
                <a:schemeClr val="bg1"/>
              </a:solidFill>
            </a:endParaRPr>
          </a:p>
          <a:p>
            <a:r>
              <a:rPr lang="he-IL" sz="3000" b="1" dirty="0">
                <a:solidFill>
                  <a:schemeClr val="bg1"/>
                </a:solidFill>
              </a:rPr>
              <a:t>קהילה לוקחת אחריות </a:t>
            </a:r>
            <a:r>
              <a:rPr lang="he-IL" sz="3000" b="1" dirty="0" smtClean="0">
                <a:solidFill>
                  <a:schemeClr val="bg1"/>
                </a:solidFill>
              </a:rPr>
              <a:t>- קיימות </a:t>
            </a:r>
            <a:r>
              <a:rPr lang="he-IL" sz="3000" b="1" dirty="0">
                <a:solidFill>
                  <a:schemeClr val="bg1"/>
                </a:solidFill>
              </a:rPr>
              <a:t>ואיכות </a:t>
            </a:r>
            <a:r>
              <a:rPr lang="he-IL" sz="3000" b="1" dirty="0" smtClean="0">
                <a:solidFill>
                  <a:schemeClr val="bg1"/>
                </a:solidFill>
              </a:rPr>
              <a:t>הסביבה</a:t>
            </a:r>
            <a:endParaRPr lang="he-IL" sz="3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2387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79512" y="404665"/>
            <a:ext cx="7056784" cy="1440160"/>
          </a:xfrm>
          <a:ln>
            <a:noFill/>
          </a:ln>
          <a:effectLst>
            <a:outerShdw blurRad="184150" dist="241300" dir="11520000" sx="110000" sy="110000" algn="ctr">
              <a:srgbClr val="000000">
                <a:alpha val="18000"/>
              </a:srgbClr>
            </a:outerShdw>
          </a:effectLst>
          <a:scene3d>
            <a:camera prst="perspectiveFront" fov="5100000">
              <a:rot lat="0" lon="2100000" rev="0"/>
            </a:camera>
            <a:lightRig rig="flood" dir="t">
              <a:rot lat="0" lon="0" rev="13800000"/>
            </a:lightRig>
          </a:scene3d>
          <a:sp3d extrusionH="107950" prstMaterial="plastic">
            <a:bevelT w="82550" h="63500" prst="divot"/>
            <a:bevelB/>
          </a:sp3d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he-IL" b="1" dirty="0" smtClean="0"/>
              <a:t>המשך תהליכי בניית תמונת עתיד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he-IL" b="1" dirty="0" smtClean="0"/>
              <a:t> ליום שאחרי</a:t>
            </a:r>
            <a:endParaRPr lang="he-IL" b="1" dirty="0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6020071" y="2215394"/>
            <a:ext cx="2768352" cy="2051856"/>
          </a:xfr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he-IL" dirty="0" smtClean="0">
              <a:solidFill>
                <a:schemeClr val="bg1"/>
              </a:solidFill>
            </a:endParaRPr>
          </a:p>
          <a:p>
            <a:r>
              <a:rPr lang="he-IL" sz="2800" b="1" dirty="0">
                <a:solidFill>
                  <a:schemeClr val="bg1"/>
                </a:solidFill>
              </a:rPr>
              <a:t>מסלול מהיר להזמנות עבודה עד 3000 ₪ </a:t>
            </a:r>
          </a:p>
        </p:txBody>
      </p:sp>
      <p:sp>
        <p:nvSpPr>
          <p:cNvPr id="4" name="כותרת משנה 2"/>
          <p:cNvSpPr txBox="1">
            <a:spLocks/>
          </p:cNvSpPr>
          <p:nvPr/>
        </p:nvSpPr>
        <p:spPr>
          <a:xfrm>
            <a:off x="3278823" y="2209312"/>
            <a:ext cx="2741247" cy="20579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e-IL" sz="3500" b="1" dirty="0">
                <a:solidFill>
                  <a:schemeClr val="accent3">
                    <a:lumMod val="50000"/>
                  </a:schemeClr>
                </a:solidFill>
              </a:rPr>
              <a:t>טופס טיולים לחוזים </a:t>
            </a:r>
            <a:endParaRPr lang="he-IL" sz="3500" b="1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" name="כותרת משנה 2"/>
          <p:cNvSpPr txBox="1">
            <a:spLocks/>
          </p:cNvSpPr>
          <p:nvPr/>
        </p:nvSpPr>
        <p:spPr>
          <a:xfrm>
            <a:off x="3203848" y="4261870"/>
            <a:ext cx="2806330" cy="204717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2800" dirty="0" smtClean="0">
              <a:solidFill>
                <a:schemeClr val="bg1"/>
              </a:solidFill>
            </a:endParaRPr>
          </a:p>
          <a:p>
            <a:r>
              <a:rPr lang="he-IL" sz="2800" b="1" dirty="0">
                <a:solidFill>
                  <a:schemeClr val="bg1"/>
                </a:solidFill>
              </a:rPr>
              <a:t>צמצום הוצאות ע"י התייעלות בנושא ריטיינרים </a:t>
            </a:r>
          </a:p>
        </p:txBody>
      </p:sp>
      <p:sp>
        <p:nvSpPr>
          <p:cNvPr id="5" name="כותרת משנה 2"/>
          <p:cNvSpPr txBox="1">
            <a:spLocks/>
          </p:cNvSpPr>
          <p:nvPr/>
        </p:nvSpPr>
        <p:spPr>
          <a:xfrm>
            <a:off x="6010178" y="4267250"/>
            <a:ext cx="2785411" cy="203642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e-IL" sz="3500" b="1" dirty="0" err="1">
                <a:solidFill>
                  <a:schemeClr val="accent3">
                    <a:lumMod val="50000"/>
                  </a:schemeClr>
                </a:solidFill>
              </a:rPr>
              <a:t>אמי"צ</a:t>
            </a:r>
            <a:r>
              <a:rPr lang="he-IL" sz="3500" b="1" dirty="0">
                <a:solidFill>
                  <a:schemeClr val="accent3">
                    <a:lumMod val="50000"/>
                  </a:schemeClr>
                </a:solidFill>
              </a:rPr>
              <a:t>- אחראי מידע לישובים </a:t>
            </a:r>
          </a:p>
        </p:txBody>
      </p:sp>
      <p:sp>
        <p:nvSpPr>
          <p:cNvPr id="7" name="כותרת משנה 2"/>
          <p:cNvSpPr txBox="1">
            <a:spLocks/>
          </p:cNvSpPr>
          <p:nvPr/>
        </p:nvSpPr>
        <p:spPr>
          <a:xfrm>
            <a:off x="528831" y="4267250"/>
            <a:ext cx="2741247" cy="204717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lIns="91440" tIns="45720" rIns="91440" bIns="45720" rtlCol="1">
            <a:normAutofit fontScale="92500" lnSpcReduction="10000"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dirty="0" smtClean="0">
              <a:solidFill>
                <a:schemeClr val="accent3">
                  <a:lumMod val="50000"/>
                </a:schemeClr>
              </a:solidFill>
            </a:endParaRPr>
          </a:p>
          <a:p>
            <a:r>
              <a:rPr lang="he-IL" sz="3500" b="1" dirty="0">
                <a:solidFill>
                  <a:schemeClr val="accent3">
                    <a:lumMod val="50000"/>
                  </a:schemeClr>
                </a:solidFill>
              </a:rPr>
              <a:t>הגדלת הכנסות מאנרגיות מתחדשות</a:t>
            </a:r>
          </a:p>
        </p:txBody>
      </p:sp>
      <p:sp>
        <p:nvSpPr>
          <p:cNvPr id="8" name="כותרת משנה 2"/>
          <p:cNvSpPr txBox="1">
            <a:spLocks/>
          </p:cNvSpPr>
          <p:nvPr/>
        </p:nvSpPr>
        <p:spPr>
          <a:xfrm>
            <a:off x="538764" y="2220071"/>
            <a:ext cx="2731313" cy="2047179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vert="horz" lIns="91440" tIns="45720" rIns="91440" bIns="45720" rtlCol="1">
            <a:normAutofit/>
          </a:bodyPr>
          <a:lstStyle>
            <a:lvl1pPr marL="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1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he-IL" sz="2800" dirty="0" smtClean="0">
              <a:solidFill>
                <a:schemeClr val="bg1"/>
              </a:solidFill>
            </a:endParaRPr>
          </a:p>
          <a:p>
            <a:r>
              <a:rPr lang="he-IL" sz="2800" b="1" dirty="0">
                <a:solidFill>
                  <a:schemeClr val="bg1"/>
                </a:solidFill>
              </a:rPr>
              <a:t>הוספת 5 </a:t>
            </a:r>
            <a:r>
              <a:rPr lang="en-US" sz="2800" b="1" dirty="0" smtClean="0">
                <a:solidFill>
                  <a:schemeClr val="bg1"/>
                </a:solidFill>
              </a:rPr>
              <a:t/>
            </a:r>
            <a:br>
              <a:rPr lang="en-US" sz="2800" b="1" dirty="0" smtClean="0">
                <a:solidFill>
                  <a:schemeClr val="bg1"/>
                </a:solidFill>
              </a:rPr>
            </a:br>
            <a:r>
              <a:rPr lang="he-IL" sz="2800" b="1" dirty="0" smtClean="0">
                <a:solidFill>
                  <a:schemeClr val="bg1"/>
                </a:solidFill>
              </a:rPr>
              <a:t>שירותים </a:t>
            </a:r>
            <a:r>
              <a:rPr lang="he-IL" sz="2800" b="1" dirty="0">
                <a:solidFill>
                  <a:schemeClr val="bg1"/>
                </a:solidFill>
              </a:rPr>
              <a:t>מקוונים</a:t>
            </a:r>
          </a:p>
        </p:txBody>
      </p:sp>
    </p:spTree>
    <p:extLst>
      <p:ext uri="{BB962C8B-B14F-4D97-AF65-F5344CB8AC3E}">
        <p14:creationId xmlns:p14="http://schemas.microsoft.com/office/powerpoint/2010/main" val="1164283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</TotalTime>
  <Words>61</Words>
  <Application>Microsoft Office PowerPoint</Application>
  <PresentationFormat>‫הצגה על המסך (4:3)</PresentationFormat>
  <Paragraphs>26</Paragraphs>
  <Slides>2</Slides>
  <Notes>0</Notes>
  <HiddenSlides>0</HiddenSlides>
  <MMClips>0</MMClips>
  <ScaleCrop>false</ScaleCrop>
  <HeadingPairs>
    <vt:vector size="4" baseType="variant"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</vt:i4>
      </vt:variant>
    </vt:vector>
  </HeadingPairs>
  <TitlesOfParts>
    <vt:vector size="3" baseType="lpstr">
      <vt:lpstr>ערכת נושא Office</vt:lpstr>
      <vt:lpstr>תהליכי בניית תמונת עתיד  ליום שאחרי</vt:lpstr>
      <vt:lpstr>המשך תהליכי בניית תמונת עתיד  ליום שאחרי</vt:lpstr>
    </vt:vector>
  </TitlesOfParts>
  <Company>מועצה אזורית מטה יהודה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איפה היינו בשנים האחרונות ?</dc:title>
  <dc:creator>admin</dc:creator>
  <cp:lastModifiedBy>admin</cp:lastModifiedBy>
  <cp:revision>14</cp:revision>
  <dcterms:created xsi:type="dcterms:W3CDTF">2019-07-22T13:55:52Z</dcterms:created>
  <dcterms:modified xsi:type="dcterms:W3CDTF">2020-05-27T05:32:25Z</dcterms:modified>
</cp:coreProperties>
</file>