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7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3B1DF76-C45D-4584-9459-2458CCD1D00E}" type="datetimeFigureOut">
              <a:rPr lang="he-IL" smtClean="0"/>
              <a:t>כ"ה/שבט/תש"פ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1B05FE6-0DEC-45F3-B095-B0EF601FA8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1716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05FE6-0DEC-45F3-B095-B0EF601FA8CF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4735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C6F0-938D-4333-99A8-28E9D3ECD3B3}" type="datetimeFigureOut">
              <a:rPr lang="he-IL" smtClean="0"/>
              <a:t>כ"ה/שבט/תש"פ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F65E-2EAF-451A-A145-E8E55A7EA9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6156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C6F0-938D-4333-99A8-28E9D3ECD3B3}" type="datetimeFigureOut">
              <a:rPr lang="he-IL" smtClean="0"/>
              <a:t>כ"ה/שבט/תש"פ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F65E-2EAF-451A-A145-E8E55A7EA9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682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C6F0-938D-4333-99A8-28E9D3ECD3B3}" type="datetimeFigureOut">
              <a:rPr lang="he-IL" smtClean="0"/>
              <a:t>כ"ה/שבט/תש"פ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F65E-2EAF-451A-A145-E8E55A7EA9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65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C6F0-938D-4333-99A8-28E9D3ECD3B3}" type="datetimeFigureOut">
              <a:rPr lang="he-IL" smtClean="0"/>
              <a:t>כ"ה/שבט/תש"פ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F65E-2EAF-451A-A145-E8E55A7EA9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1936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C6F0-938D-4333-99A8-28E9D3ECD3B3}" type="datetimeFigureOut">
              <a:rPr lang="he-IL" smtClean="0"/>
              <a:t>כ"ה/שבט/תש"פ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F65E-2EAF-451A-A145-E8E55A7EA9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19495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C6F0-938D-4333-99A8-28E9D3ECD3B3}" type="datetimeFigureOut">
              <a:rPr lang="he-IL" smtClean="0"/>
              <a:t>כ"ה/שבט/תש"פ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F65E-2EAF-451A-A145-E8E55A7EA9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2520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C6F0-938D-4333-99A8-28E9D3ECD3B3}" type="datetimeFigureOut">
              <a:rPr lang="he-IL" smtClean="0"/>
              <a:t>כ"ה/שבט/תש"פ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F65E-2EAF-451A-A145-E8E55A7EA9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6767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C6F0-938D-4333-99A8-28E9D3ECD3B3}" type="datetimeFigureOut">
              <a:rPr lang="he-IL" smtClean="0"/>
              <a:t>כ"ה/שבט/תש"פ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F65E-2EAF-451A-A145-E8E55A7EA9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09039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C6F0-938D-4333-99A8-28E9D3ECD3B3}" type="datetimeFigureOut">
              <a:rPr lang="he-IL" smtClean="0"/>
              <a:t>כ"ה/שבט/תש"פ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F65E-2EAF-451A-A145-E8E55A7EA9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7483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C6F0-938D-4333-99A8-28E9D3ECD3B3}" type="datetimeFigureOut">
              <a:rPr lang="he-IL" smtClean="0"/>
              <a:t>כ"ה/שבט/תש"פ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F65E-2EAF-451A-A145-E8E55A7EA9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61416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C6F0-938D-4333-99A8-28E9D3ECD3B3}" type="datetimeFigureOut">
              <a:rPr lang="he-IL" smtClean="0"/>
              <a:t>כ"ה/שבט/תש"פ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F65E-2EAF-451A-A145-E8E55A7EA9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1765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CC6F0-938D-4333-99A8-28E9D3ECD3B3}" type="datetimeFigureOut">
              <a:rPr lang="he-IL" smtClean="0"/>
              <a:t>כ"ה/שבט/תש"פ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9F65E-2EAF-451A-A145-E8E55A7EA9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2922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מלבן מעוגל 17"/>
          <p:cNvSpPr/>
          <p:nvPr/>
        </p:nvSpPr>
        <p:spPr>
          <a:xfrm>
            <a:off x="3303916" y="4869160"/>
            <a:ext cx="2276195" cy="10352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מעוגל 16"/>
          <p:cNvSpPr/>
          <p:nvPr/>
        </p:nvSpPr>
        <p:spPr>
          <a:xfrm>
            <a:off x="83877" y="3912691"/>
            <a:ext cx="3144683" cy="11724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מעוגל 15"/>
          <p:cNvSpPr/>
          <p:nvPr/>
        </p:nvSpPr>
        <p:spPr>
          <a:xfrm>
            <a:off x="36786" y="583432"/>
            <a:ext cx="2927781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מעוגל 11"/>
          <p:cNvSpPr/>
          <p:nvPr/>
        </p:nvSpPr>
        <p:spPr>
          <a:xfrm>
            <a:off x="5776379" y="330152"/>
            <a:ext cx="3250761" cy="18747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/>
        </p:nvSpPr>
        <p:spPr>
          <a:xfrm>
            <a:off x="5895614" y="2603994"/>
            <a:ext cx="3051057" cy="9788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/>
        </p:nvSpPr>
        <p:spPr>
          <a:xfrm>
            <a:off x="5767491" y="3919055"/>
            <a:ext cx="3239026" cy="13046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מעוגל 5"/>
          <p:cNvSpPr/>
          <p:nvPr/>
        </p:nvSpPr>
        <p:spPr>
          <a:xfrm>
            <a:off x="5652120" y="5472322"/>
            <a:ext cx="3375020" cy="13410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לבן מעוגל 4"/>
          <p:cNvSpPr/>
          <p:nvPr/>
        </p:nvSpPr>
        <p:spPr>
          <a:xfrm>
            <a:off x="50039" y="5522722"/>
            <a:ext cx="3147012" cy="11466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מלבן מעוגל 3"/>
          <p:cNvSpPr/>
          <p:nvPr/>
        </p:nvSpPr>
        <p:spPr>
          <a:xfrm>
            <a:off x="83877" y="2335330"/>
            <a:ext cx="2938270" cy="12149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68260" y="583432"/>
            <a:ext cx="2896307" cy="432048"/>
          </a:xfrm>
        </p:spPr>
        <p:txBody>
          <a:bodyPr>
            <a:noAutofit/>
          </a:bodyPr>
          <a:lstStyle/>
          <a:p>
            <a:r>
              <a:rPr lang="he-IL" sz="2000" b="1" dirty="0" smtClean="0">
                <a:solidFill>
                  <a:schemeClr val="bg1"/>
                </a:solidFill>
              </a:rPr>
              <a:t>ועדה מקומית לתכנון ובניה</a:t>
            </a:r>
            <a:endParaRPr lang="he-IL" sz="2000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526" y="1052747"/>
            <a:ext cx="2057938" cy="3558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42" y="977194"/>
            <a:ext cx="2683365" cy="866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כותרת משנה 2"/>
          <p:cNvSpPr txBox="1">
            <a:spLocks/>
          </p:cNvSpPr>
          <p:nvPr/>
        </p:nvSpPr>
        <p:spPr>
          <a:xfrm>
            <a:off x="3851920" y="330152"/>
            <a:ext cx="1080120" cy="43204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000" b="1" dirty="0" smtClean="0">
                <a:solidFill>
                  <a:schemeClr val="bg1"/>
                </a:solidFill>
              </a:rPr>
              <a:t>לשכת מנכ"לית</a:t>
            </a:r>
            <a:endParaRPr lang="he-IL" sz="2000" b="1" dirty="0">
              <a:solidFill>
                <a:schemeClr val="bg1"/>
              </a:solidFill>
            </a:endParaRPr>
          </a:p>
        </p:txBody>
      </p:sp>
      <p:sp>
        <p:nvSpPr>
          <p:cNvPr id="8" name="כותרת משנה 2"/>
          <p:cNvSpPr txBox="1">
            <a:spLocks/>
          </p:cNvSpPr>
          <p:nvPr/>
        </p:nvSpPr>
        <p:spPr>
          <a:xfrm>
            <a:off x="3585405" y="5008061"/>
            <a:ext cx="1616180" cy="35503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000" b="1" dirty="0" smtClean="0">
                <a:solidFill>
                  <a:schemeClr val="bg1"/>
                </a:solidFill>
              </a:rPr>
              <a:t>מידע ותקשוב</a:t>
            </a:r>
            <a:endParaRPr lang="he-IL" sz="2000" b="1" dirty="0">
              <a:solidFill>
                <a:schemeClr val="bg1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379" y="5895946"/>
            <a:ext cx="3132459" cy="688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כותרת משנה 2"/>
          <p:cNvSpPr txBox="1">
            <a:spLocks/>
          </p:cNvSpPr>
          <p:nvPr/>
        </p:nvSpPr>
        <p:spPr>
          <a:xfrm>
            <a:off x="6397076" y="5472322"/>
            <a:ext cx="2090768" cy="43204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000" b="1" dirty="0" smtClean="0">
                <a:solidFill>
                  <a:schemeClr val="bg1"/>
                </a:solidFill>
              </a:rPr>
              <a:t>מינהל חינוך</a:t>
            </a:r>
            <a:endParaRPr lang="he-IL" sz="2000" b="1" dirty="0">
              <a:solidFill>
                <a:schemeClr val="bg1"/>
              </a:solidFill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44" y="5893307"/>
            <a:ext cx="3024978" cy="618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כותרת משנה 2"/>
          <p:cNvSpPr txBox="1">
            <a:spLocks/>
          </p:cNvSpPr>
          <p:nvPr/>
        </p:nvSpPr>
        <p:spPr>
          <a:xfrm>
            <a:off x="6876256" y="330152"/>
            <a:ext cx="1713526" cy="43204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000" b="1" dirty="0" smtClean="0">
                <a:solidFill>
                  <a:schemeClr val="bg1"/>
                </a:solidFill>
              </a:rPr>
              <a:t>תפעול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chemeClr val="bg1"/>
                </a:solidFill>
              </a:rPr>
              <a:t>ופיתוח</a:t>
            </a:r>
            <a:endParaRPr lang="he-IL" sz="2000" b="1" dirty="0">
              <a:solidFill>
                <a:schemeClr val="bg1"/>
              </a:solidFill>
            </a:endParaRPr>
          </a:p>
        </p:txBody>
      </p:sp>
      <p:sp>
        <p:nvSpPr>
          <p:cNvPr id="14" name="כותרת משנה 2"/>
          <p:cNvSpPr txBox="1">
            <a:spLocks/>
          </p:cNvSpPr>
          <p:nvPr/>
        </p:nvSpPr>
        <p:spPr>
          <a:xfrm>
            <a:off x="676011" y="2358111"/>
            <a:ext cx="1894675" cy="43204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000" b="1" dirty="0" smtClean="0">
                <a:solidFill>
                  <a:schemeClr val="bg1"/>
                </a:solidFill>
              </a:rPr>
              <a:t>חברה וקהילה</a:t>
            </a:r>
            <a:endParaRPr lang="he-IL" sz="2000" b="1" dirty="0">
              <a:solidFill>
                <a:schemeClr val="bg1"/>
              </a:solidFill>
            </a:endParaRPr>
          </a:p>
        </p:txBody>
      </p:sp>
      <p:sp>
        <p:nvSpPr>
          <p:cNvPr id="15" name="כותרת משנה 2"/>
          <p:cNvSpPr txBox="1">
            <a:spLocks/>
          </p:cNvSpPr>
          <p:nvPr/>
        </p:nvSpPr>
        <p:spPr>
          <a:xfrm>
            <a:off x="504325" y="5522722"/>
            <a:ext cx="2274015" cy="43204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000" b="1" dirty="0" smtClean="0">
                <a:solidFill>
                  <a:schemeClr val="bg1"/>
                </a:solidFill>
              </a:rPr>
              <a:t>חברה כלכלית</a:t>
            </a:r>
            <a:endParaRPr lang="he-IL" sz="2000" b="1" dirty="0">
              <a:solidFill>
                <a:schemeClr val="bg1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04" y="2790159"/>
            <a:ext cx="2849616" cy="616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083" y="687688"/>
            <a:ext cx="2932755" cy="1445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3001" y="4300369"/>
            <a:ext cx="3158997" cy="727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כותרת משנה 2"/>
          <p:cNvSpPr txBox="1">
            <a:spLocks/>
          </p:cNvSpPr>
          <p:nvPr/>
        </p:nvSpPr>
        <p:spPr>
          <a:xfrm>
            <a:off x="6482896" y="2661378"/>
            <a:ext cx="2106886" cy="43204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000" b="1" dirty="0" smtClean="0">
                <a:solidFill>
                  <a:schemeClr val="bg1"/>
                </a:solidFill>
              </a:rPr>
              <a:t>שירות ואסטרטגיה</a:t>
            </a:r>
            <a:endParaRPr lang="he-IL" sz="2000" b="1" dirty="0">
              <a:solidFill>
                <a:schemeClr val="bg1"/>
              </a:solidFill>
            </a:endParaRPr>
          </a:p>
        </p:txBody>
      </p:sp>
      <p:sp>
        <p:nvSpPr>
          <p:cNvPr id="21" name="כותרת משנה 2"/>
          <p:cNvSpPr txBox="1">
            <a:spLocks/>
          </p:cNvSpPr>
          <p:nvPr/>
        </p:nvSpPr>
        <p:spPr>
          <a:xfrm>
            <a:off x="1331640" y="3912691"/>
            <a:ext cx="988457" cy="43204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000" b="1" dirty="0" smtClean="0">
                <a:solidFill>
                  <a:schemeClr val="bg1"/>
                </a:solidFill>
              </a:rPr>
              <a:t>רווחה</a:t>
            </a:r>
            <a:endParaRPr lang="he-IL" sz="2000" b="1" dirty="0">
              <a:solidFill>
                <a:schemeClr val="bg1"/>
              </a:solidFill>
            </a:endParaRPr>
          </a:p>
        </p:txBody>
      </p:sp>
      <p:sp>
        <p:nvSpPr>
          <p:cNvPr id="22" name="כותרת משנה 2"/>
          <p:cNvSpPr txBox="1">
            <a:spLocks/>
          </p:cNvSpPr>
          <p:nvPr/>
        </p:nvSpPr>
        <p:spPr>
          <a:xfrm>
            <a:off x="5760317" y="3868321"/>
            <a:ext cx="3364286" cy="43204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000" b="1" dirty="0" smtClean="0">
                <a:solidFill>
                  <a:schemeClr val="bg1"/>
                </a:solidFill>
              </a:rPr>
              <a:t>ביטחון, רישוי עסקים ותחבורה</a:t>
            </a:r>
            <a:endParaRPr lang="he-IL" sz="2000" b="1" dirty="0">
              <a:solidFill>
                <a:schemeClr val="bg1"/>
              </a:solidFill>
            </a:endParaRP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44" y="4285349"/>
            <a:ext cx="3049854" cy="676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830" y="3058094"/>
            <a:ext cx="2822624" cy="348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526" y="5364815"/>
            <a:ext cx="2158041" cy="31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760288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25</Words>
  <Application>Microsoft Office PowerPoint</Application>
  <PresentationFormat>‫הצגה על המסך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Company>מועצה אזורית מטה יהודה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admin</dc:creator>
  <cp:lastModifiedBy>admin</cp:lastModifiedBy>
  <cp:revision>9</cp:revision>
  <dcterms:created xsi:type="dcterms:W3CDTF">2020-02-10T06:40:13Z</dcterms:created>
  <dcterms:modified xsi:type="dcterms:W3CDTF">2020-02-20T14:15:49Z</dcterms:modified>
</cp:coreProperties>
</file>