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734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423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687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457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735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633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268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896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0763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2078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437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CE934-CFB6-4C7B-A09A-47B4CBD01891}" type="datetimeFigureOut">
              <a:rPr lang="he-IL" smtClean="0"/>
              <a:t>י"ז/אייר/תש"פ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A9E49-2C6D-4CBF-A8DE-0EE735D472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3266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 smtClean="0"/>
              <a:t>1</a:t>
            </a:fld>
            <a:endParaRPr lang="x-non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47" y="0"/>
            <a:ext cx="9154747" cy="3519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03916"/>
            <a:ext cx="2776358" cy="3554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358" y="3966936"/>
            <a:ext cx="6402474" cy="2228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297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x-none" smtClean="0"/>
              <a:t>2</a:t>
            </a:fld>
            <a:endParaRPr lang="x-non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457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‫הצגה על המסך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Company>מועצה אזורית מטה יהודה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admin</dc:creator>
  <cp:lastModifiedBy>admin</cp:lastModifiedBy>
  <cp:revision>1</cp:revision>
  <dcterms:created xsi:type="dcterms:W3CDTF">2020-05-11T15:42:46Z</dcterms:created>
  <dcterms:modified xsi:type="dcterms:W3CDTF">2020-05-11T15:45:26Z</dcterms:modified>
</cp:coreProperties>
</file>