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E471E7-8135-4EBB-A446-3A7C2E592F15}" type="datetimeFigureOut">
              <a:rPr lang="he-IL" smtClean="0"/>
              <a:t>ז'/שבט/תש"פ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7E9A1C-F766-4E0F-925F-E8FCFEB89388}" type="slidenum">
              <a:rPr lang="he-IL" smtClean="0"/>
              <a:t>‹#›</a:t>
            </a:fld>
            <a:endParaRPr lang="he-IL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471E7-8135-4EBB-A446-3A7C2E592F15}" type="datetimeFigureOut">
              <a:rPr lang="he-IL" smtClean="0"/>
              <a:t>ז'/שבט/תש"פ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9A1C-F766-4E0F-925F-E8FCFEB89388}" type="slidenum">
              <a:rPr lang="he-IL" smtClean="0"/>
              <a:t>‹#›</a:t>
            </a:fld>
            <a:endParaRPr lang="he-IL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471E7-8135-4EBB-A446-3A7C2E592F15}" type="datetimeFigureOut">
              <a:rPr lang="he-IL" smtClean="0"/>
              <a:t>ז'/שבט/תש"פ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9A1C-F766-4E0F-925F-E8FCFEB89388}" type="slidenum">
              <a:rPr lang="he-IL" smtClean="0"/>
              <a:t>‹#›</a:t>
            </a:fld>
            <a:endParaRPr lang="he-IL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471E7-8135-4EBB-A446-3A7C2E592F15}" type="datetimeFigureOut">
              <a:rPr lang="he-IL" smtClean="0"/>
              <a:t>ז'/שבט/תש"פ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9A1C-F766-4E0F-925F-E8FCFEB89388}" type="slidenum">
              <a:rPr lang="he-IL" smtClean="0"/>
              <a:t>‹#›</a:t>
            </a:fld>
            <a:endParaRPr lang="he-IL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471E7-8135-4EBB-A446-3A7C2E592F15}" type="datetimeFigureOut">
              <a:rPr lang="he-IL" smtClean="0"/>
              <a:t>ז'/שבט/תש"פ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9A1C-F766-4E0F-925F-E8FCFEB89388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471E7-8135-4EBB-A446-3A7C2E592F15}" type="datetimeFigureOut">
              <a:rPr lang="he-IL" smtClean="0"/>
              <a:t>ז'/שבט/תש"פ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9A1C-F766-4E0F-925F-E8FCFEB89388}" type="slidenum">
              <a:rPr lang="he-IL" smtClean="0"/>
              <a:t>‹#›</a:t>
            </a:fld>
            <a:endParaRPr lang="he-IL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471E7-8135-4EBB-A446-3A7C2E592F15}" type="datetimeFigureOut">
              <a:rPr lang="he-IL" smtClean="0"/>
              <a:t>ז'/שבט/תש"פ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9A1C-F766-4E0F-925F-E8FCFEB89388}" type="slidenum">
              <a:rPr lang="he-IL" smtClean="0"/>
              <a:t>‹#›</a:t>
            </a:fld>
            <a:endParaRPr lang="he-IL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471E7-8135-4EBB-A446-3A7C2E592F15}" type="datetimeFigureOut">
              <a:rPr lang="he-IL" smtClean="0"/>
              <a:t>ז'/שבט/תש"פ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9A1C-F766-4E0F-925F-E8FCFEB89388}" type="slidenum">
              <a:rPr lang="he-IL" smtClean="0"/>
              <a:t>‹#›</a:t>
            </a:fld>
            <a:endParaRPr lang="he-IL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471E7-8135-4EBB-A446-3A7C2E592F15}" type="datetimeFigureOut">
              <a:rPr lang="he-IL" smtClean="0"/>
              <a:t>ז'/שבט/תש"פ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9A1C-F766-4E0F-925F-E8FCFEB89388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471E7-8135-4EBB-A446-3A7C2E592F15}" type="datetimeFigureOut">
              <a:rPr lang="he-IL" smtClean="0"/>
              <a:t>ז'/שבט/תש"פ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9A1C-F766-4E0F-925F-E8FCFEB89388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471E7-8135-4EBB-A446-3A7C2E592F15}" type="datetimeFigureOut">
              <a:rPr lang="he-IL" smtClean="0"/>
              <a:t>ז'/שבט/תש"פ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9A1C-F766-4E0F-925F-E8FCFEB89388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1E471E7-8135-4EBB-A446-3A7C2E592F15}" type="datetimeFigureOut">
              <a:rPr lang="he-IL" smtClean="0"/>
              <a:t>ז'/שבט/תש"פ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17E9A1C-F766-4E0F-925F-E8FCFEB89388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65760" indent="-36576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98409" y="276045"/>
            <a:ext cx="8789178" cy="6211019"/>
          </a:xfrm>
        </p:spPr>
        <p:txBody>
          <a:bodyPr/>
          <a:lstStyle/>
          <a:p>
            <a:r>
              <a:rPr lang="he-IL" sz="4800" dirty="0">
                <a:latin typeface="Guttman Yad-Brush" pitchFamily="2" charset="-79"/>
                <a:cs typeface="Guttman Yad-Brush" pitchFamily="2" charset="-79"/>
              </a:rPr>
              <a:t>כשעובד </a:t>
            </a:r>
            <a:r>
              <a:rPr lang="he-IL" sz="4800" dirty="0" smtClean="0">
                <a:latin typeface="Guttman Yad-Brush" pitchFamily="2" charset="-79"/>
                <a:cs typeface="Guttman Yad-Brush" pitchFamily="2" charset="-79"/>
              </a:rPr>
              <a:t>מועצה מגלה </a:t>
            </a:r>
            <a:r>
              <a:rPr lang="en-US" sz="4800" dirty="0" smtClean="0">
                <a:latin typeface="Guttman Yad-Brush" pitchFamily="2" charset="-79"/>
                <a:cs typeface="Guttman Yad-Brush" pitchFamily="2" charset="-79"/>
              </a:rPr>
              <a:t/>
            </a:r>
            <a:br>
              <a:rPr lang="en-US" sz="4800" dirty="0" smtClean="0">
                <a:latin typeface="Guttman Yad-Brush" pitchFamily="2" charset="-79"/>
                <a:cs typeface="Guttman Yad-Brush" pitchFamily="2" charset="-79"/>
              </a:rPr>
            </a:br>
            <a:r>
              <a:rPr lang="he-IL" sz="4800" dirty="0" smtClean="0">
                <a:latin typeface="Guttman Yad-Brush" pitchFamily="2" charset="-79"/>
                <a:cs typeface="Guttman Yad-Brush" pitchFamily="2" charset="-79"/>
              </a:rPr>
              <a:t>מאמץ </a:t>
            </a:r>
            <a:r>
              <a:rPr lang="he-IL" sz="4800" dirty="0">
                <a:latin typeface="Guttman Yad-Brush" pitchFamily="2" charset="-79"/>
                <a:cs typeface="Guttman Yad-Brush" pitchFamily="2" charset="-79"/>
              </a:rPr>
              <a:t>אמיתי ואכפתי לפתור את </a:t>
            </a:r>
            <a:r>
              <a:rPr lang="he-IL" sz="4800" dirty="0" smtClean="0">
                <a:latin typeface="Guttman Yad-Brush" pitchFamily="2" charset="-79"/>
                <a:cs typeface="Guttman Yad-Brush" pitchFamily="2" charset="-79"/>
              </a:rPr>
              <a:t>הבעיה,</a:t>
            </a:r>
            <a:r>
              <a:rPr lang="he-IL" sz="5400" dirty="0" smtClean="0">
                <a:latin typeface="Guttman Yad-Brush" pitchFamily="2" charset="-79"/>
                <a:cs typeface="Guttman Yad-Brush" pitchFamily="2" charset="-79"/>
              </a:rPr>
              <a:t/>
            </a:r>
            <a:br>
              <a:rPr lang="he-IL" sz="5400" dirty="0" smtClean="0">
                <a:latin typeface="Guttman Yad-Brush" pitchFamily="2" charset="-79"/>
                <a:cs typeface="Guttman Yad-Brush" pitchFamily="2" charset="-79"/>
              </a:rPr>
            </a:br>
            <a:r>
              <a:rPr lang="he-IL" sz="5400" dirty="0" smtClean="0">
                <a:latin typeface="Guttman Yad-Brush" pitchFamily="2" charset="-79"/>
                <a:cs typeface="Guttman Yad-Brush" pitchFamily="2" charset="-79"/>
              </a:rPr>
              <a:t> </a:t>
            </a:r>
            <a:r>
              <a:rPr lang="en-US" sz="6000" dirty="0" smtClean="0">
                <a:latin typeface="Guttman Yad-Brush" pitchFamily="2" charset="-79"/>
                <a:cs typeface="Guttman Yad-Brush" pitchFamily="2" charset="-79"/>
              </a:rPr>
              <a:t/>
            </a:r>
            <a:br>
              <a:rPr lang="en-US" sz="6000" dirty="0" smtClean="0">
                <a:latin typeface="Guttman Yad-Brush" pitchFamily="2" charset="-79"/>
                <a:cs typeface="Guttman Yad-Brush" pitchFamily="2" charset="-79"/>
              </a:rPr>
            </a:br>
            <a:r>
              <a:rPr lang="he-IL" sz="6000" b="1" dirty="0" smtClean="0">
                <a:latin typeface="Guttman Yad-Brush" pitchFamily="2" charset="-79"/>
                <a:cs typeface="Guttman Yad-Brush" pitchFamily="2" charset="-79"/>
              </a:rPr>
              <a:t>התושב/ת מקבל בהבנה מקרה של </a:t>
            </a:r>
            <a:r>
              <a:rPr lang="en-US" sz="6000" b="1" dirty="0" smtClean="0">
                <a:latin typeface="Guttman Yad-Brush" pitchFamily="2" charset="-79"/>
                <a:cs typeface="Guttman Yad-Brush" pitchFamily="2" charset="-79"/>
              </a:rPr>
              <a:t/>
            </a:r>
            <a:br>
              <a:rPr lang="en-US" sz="6000" b="1" dirty="0" smtClean="0">
                <a:latin typeface="Guttman Yad-Brush" pitchFamily="2" charset="-79"/>
                <a:cs typeface="Guttman Yad-Brush" pitchFamily="2" charset="-79"/>
              </a:rPr>
            </a:br>
            <a:r>
              <a:rPr lang="he-IL" sz="6000" b="1" dirty="0" smtClean="0">
                <a:latin typeface="Guttman Yad-Brush" pitchFamily="2" charset="-79"/>
                <a:cs typeface="Guttman Yad-Brush" pitchFamily="2" charset="-79"/>
              </a:rPr>
              <a:t>בעיה בטיפול. </a:t>
            </a:r>
            <a:endParaRPr lang="he-IL" sz="6000" b="1" dirty="0">
              <a:latin typeface="Guttman Yad-Brush" pitchFamily="2" charset="-79"/>
              <a:cs typeface="Guttman Yad-Brush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63867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כריכה קשה">
  <a:themeElements>
    <a:clrScheme name="כריכה קשה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כריכה קשה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כריכה קשה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</TotalTime>
  <Words>3</Words>
  <Application>Microsoft Office PowerPoint</Application>
  <PresentationFormat>‫הצגה על המסך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כריכה קשה</vt:lpstr>
      <vt:lpstr>כשעובד מועצה מגלה  מאמץ אמיתי ואכפתי לפתור את הבעיה,   התושב/ת מקבל בהבנה מקרה של  בעיה בטיפול. </vt:lpstr>
    </vt:vector>
  </TitlesOfParts>
  <Company>מועצה אזורית מטה יהודה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כשעובד מועצה מגלה  מאמץ אמיתי ואכפתי לפתור את הבעיה,   התושב/ת מקבל בהבנה מקרה של  בעיה בטיפול. </dc:title>
  <dc:creator>admin</dc:creator>
  <cp:lastModifiedBy>admin</cp:lastModifiedBy>
  <cp:revision>1</cp:revision>
  <dcterms:created xsi:type="dcterms:W3CDTF">2020-02-02T11:53:56Z</dcterms:created>
  <dcterms:modified xsi:type="dcterms:W3CDTF">2020-02-02T11:55:49Z</dcterms:modified>
</cp:coreProperties>
</file>